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  <p:sldMasterId id="2147483723" r:id="rId2"/>
  </p:sldMasterIdLst>
  <p:notesMasterIdLst>
    <p:notesMasterId r:id="rId9"/>
  </p:notes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45" autoAdjust="0"/>
    <p:restoredTop sz="90929"/>
  </p:normalViewPr>
  <p:slideViewPr>
    <p:cSldViewPr>
      <p:cViewPr varScale="1">
        <p:scale>
          <a:sx n="78" d="100"/>
          <a:sy n="78" d="100"/>
        </p:scale>
        <p:origin x="192" y="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DF0DD1D6-A89D-4B1D-9EB9-E29203D67EE0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004F0EAB-8353-4D49-9FEC-91096C44F30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822717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5" name="Freeform 4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>
                    <a:gd name="T0" fmla="*/ 282 w 305"/>
                    <a:gd name="T1" fmla="*/ 427 h 426"/>
                    <a:gd name="T2" fmla="*/ 306 w 305"/>
                    <a:gd name="T3" fmla="*/ 427 h 426"/>
                    <a:gd name="T4" fmla="*/ 0 w 305"/>
                    <a:gd name="T5" fmla="*/ 0 h 426"/>
                    <a:gd name="T6" fmla="*/ 0 w 305"/>
                    <a:gd name="T7" fmla="*/ 66 h 426"/>
                    <a:gd name="T8" fmla="*/ 252 w 305"/>
                    <a:gd name="T9" fmla="*/ 427 h 426"/>
                    <a:gd name="T10" fmla="*/ 282 w 305"/>
                    <a:gd name="T11" fmla="*/ 427 h 426"/>
                    <a:gd name="T12" fmla="*/ 282 w 305"/>
                    <a:gd name="T13" fmla="*/ 427 h 42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>
                    <a:gd name="T0" fmla="*/ 24 w 347"/>
                    <a:gd name="T1" fmla="*/ 487 h 486"/>
                    <a:gd name="T2" fmla="*/ 48 w 347"/>
                    <a:gd name="T3" fmla="*/ 487 h 486"/>
                    <a:gd name="T4" fmla="*/ 348 w 347"/>
                    <a:gd name="T5" fmla="*/ 72 h 486"/>
                    <a:gd name="T6" fmla="*/ 348 w 347"/>
                    <a:gd name="T7" fmla="*/ 0 h 486"/>
                    <a:gd name="T8" fmla="*/ 0 w 347"/>
                    <a:gd name="T9" fmla="*/ 487 h 486"/>
                    <a:gd name="T10" fmla="*/ 24 w 347"/>
                    <a:gd name="T11" fmla="*/ 487 h 486"/>
                    <a:gd name="T12" fmla="*/ 24 w 347"/>
                    <a:gd name="T13" fmla="*/ 487 h 48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>
                  <a:gd name="T0" fmla="*/ 930 w 948"/>
                  <a:gd name="T1" fmla="*/ 0 h 1676"/>
                  <a:gd name="T2" fmla="*/ 906 w 948"/>
                  <a:gd name="T3" fmla="*/ 0 h 1676"/>
                  <a:gd name="T4" fmla="*/ 0 w 948"/>
                  <a:gd name="T5" fmla="*/ 1593 h 1676"/>
                  <a:gd name="T6" fmla="*/ 0 w 948"/>
                  <a:gd name="T7" fmla="*/ 1676 h 1676"/>
                  <a:gd name="T8" fmla="*/ 948 w 948"/>
                  <a:gd name="T9" fmla="*/ 5 h 1676"/>
                  <a:gd name="T10" fmla="*/ 930 w 948"/>
                  <a:gd name="T11" fmla="*/ 0 h 1676"/>
                  <a:gd name="T12" fmla="*/ 930 w 948"/>
                  <a:gd name="T13" fmla="*/ 0 h 167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>
                  <a:gd name="T0" fmla="*/ 606 w 629"/>
                  <a:gd name="T1" fmla="*/ 0 h 937"/>
                  <a:gd name="T2" fmla="*/ 582 w 629"/>
                  <a:gd name="T3" fmla="*/ 0 h 937"/>
                  <a:gd name="T4" fmla="*/ 0 w 629"/>
                  <a:gd name="T5" fmla="*/ 871 h 937"/>
                  <a:gd name="T6" fmla="*/ 0 w 629"/>
                  <a:gd name="T7" fmla="*/ 937 h 937"/>
                  <a:gd name="T8" fmla="*/ 629 w 629"/>
                  <a:gd name="T9" fmla="*/ 4 h 937"/>
                  <a:gd name="T10" fmla="*/ 606 w 629"/>
                  <a:gd name="T11" fmla="*/ 0 h 937"/>
                  <a:gd name="T12" fmla="*/ 606 w 629"/>
                  <a:gd name="T13" fmla="*/ 0 h 93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>
                  <a:gd name="T0" fmla="*/ 282 w 305"/>
                  <a:gd name="T1" fmla="*/ 0 h 427"/>
                  <a:gd name="T2" fmla="*/ 252 w 305"/>
                  <a:gd name="T3" fmla="*/ 0 h 427"/>
                  <a:gd name="T4" fmla="*/ 0 w 305"/>
                  <a:gd name="T5" fmla="*/ 361 h 427"/>
                  <a:gd name="T6" fmla="*/ 0 w 305"/>
                  <a:gd name="T7" fmla="*/ 427 h 427"/>
                  <a:gd name="T8" fmla="*/ 305 w 305"/>
                  <a:gd name="T9" fmla="*/ 5 h 427"/>
                  <a:gd name="T10" fmla="*/ 282 w 305"/>
                  <a:gd name="T11" fmla="*/ 0 h 427"/>
                  <a:gd name="T12" fmla="*/ 282 w 305"/>
                  <a:gd name="T13" fmla="*/ 0 h 42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>
                  <a:gd name="T0" fmla="*/ 16 w 988"/>
                  <a:gd name="T1" fmla="*/ 0 h 1730"/>
                  <a:gd name="T2" fmla="*/ 0 w 988"/>
                  <a:gd name="T3" fmla="*/ 7 h 1730"/>
                  <a:gd name="T4" fmla="*/ 988 w 988"/>
                  <a:gd name="T5" fmla="*/ 1730 h 1730"/>
                  <a:gd name="T6" fmla="*/ 988 w 988"/>
                  <a:gd name="T7" fmla="*/ 1653 h 1730"/>
                  <a:gd name="T8" fmla="*/ 40 w 988"/>
                  <a:gd name="T9" fmla="*/ 0 h 1730"/>
                  <a:gd name="T10" fmla="*/ 16 w 988"/>
                  <a:gd name="T11" fmla="*/ 0 h 1730"/>
                  <a:gd name="T12" fmla="*/ 16 w 988"/>
                  <a:gd name="T13" fmla="*/ 0 h 173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>
                  <a:gd name="T0" fmla="*/ 22 w 670"/>
                  <a:gd name="T1" fmla="*/ 0 h 997"/>
                  <a:gd name="T2" fmla="*/ 0 w 670"/>
                  <a:gd name="T3" fmla="*/ 4 h 997"/>
                  <a:gd name="T4" fmla="*/ 670 w 670"/>
                  <a:gd name="T5" fmla="*/ 997 h 997"/>
                  <a:gd name="T6" fmla="*/ 670 w 670"/>
                  <a:gd name="T7" fmla="*/ 925 h 997"/>
                  <a:gd name="T8" fmla="*/ 46 w 670"/>
                  <a:gd name="T9" fmla="*/ 0 h 997"/>
                  <a:gd name="T10" fmla="*/ 22 w 670"/>
                  <a:gd name="T11" fmla="*/ 0 h 997"/>
                  <a:gd name="T12" fmla="*/ 22 w 670"/>
                  <a:gd name="T13" fmla="*/ 0 h 9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>
                  <a:gd name="T0" fmla="*/ 22 w 346"/>
                  <a:gd name="T1" fmla="*/ 0 h 487"/>
                  <a:gd name="T2" fmla="*/ 0 w 346"/>
                  <a:gd name="T3" fmla="*/ 7 h 487"/>
                  <a:gd name="T4" fmla="*/ 346 w 346"/>
                  <a:gd name="T5" fmla="*/ 487 h 487"/>
                  <a:gd name="T6" fmla="*/ 346 w 346"/>
                  <a:gd name="T7" fmla="*/ 415 h 487"/>
                  <a:gd name="T8" fmla="*/ 46 w 346"/>
                  <a:gd name="T9" fmla="*/ 0 h 487"/>
                  <a:gd name="T10" fmla="*/ 22 w 346"/>
                  <a:gd name="T11" fmla="*/ 0 h 487"/>
                  <a:gd name="T12" fmla="*/ 22 w 346"/>
                  <a:gd name="T13" fmla="*/ 0 h 48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9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70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3305176"/>
            <a:ext cx="8494713" cy="1021556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" y="2180035"/>
            <a:ext cx="9143999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65131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745574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3005124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9985347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2378339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204788"/>
            <a:ext cx="82264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1077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>
                    <a:gd name="T0" fmla="*/ 282 w 305"/>
                    <a:gd name="T1" fmla="*/ 427 h 426"/>
                    <a:gd name="T2" fmla="*/ 306 w 305"/>
                    <a:gd name="T3" fmla="*/ 427 h 426"/>
                    <a:gd name="T4" fmla="*/ 0 w 305"/>
                    <a:gd name="T5" fmla="*/ 0 h 426"/>
                    <a:gd name="T6" fmla="*/ 0 w 305"/>
                    <a:gd name="T7" fmla="*/ 66 h 426"/>
                    <a:gd name="T8" fmla="*/ 252 w 305"/>
                    <a:gd name="T9" fmla="*/ 427 h 426"/>
                    <a:gd name="T10" fmla="*/ 282 w 305"/>
                    <a:gd name="T11" fmla="*/ 427 h 426"/>
                    <a:gd name="T12" fmla="*/ 282 w 305"/>
                    <a:gd name="T13" fmla="*/ 427 h 42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>
                    <a:gd name="T0" fmla="*/ 24 w 347"/>
                    <a:gd name="T1" fmla="*/ 487 h 486"/>
                    <a:gd name="T2" fmla="*/ 48 w 347"/>
                    <a:gd name="T3" fmla="*/ 487 h 486"/>
                    <a:gd name="T4" fmla="*/ 348 w 347"/>
                    <a:gd name="T5" fmla="*/ 72 h 486"/>
                    <a:gd name="T6" fmla="*/ 348 w 347"/>
                    <a:gd name="T7" fmla="*/ 0 h 486"/>
                    <a:gd name="T8" fmla="*/ 0 w 347"/>
                    <a:gd name="T9" fmla="*/ 487 h 486"/>
                    <a:gd name="T10" fmla="*/ 24 w 347"/>
                    <a:gd name="T11" fmla="*/ 487 h 486"/>
                    <a:gd name="T12" fmla="*/ 24 w 347"/>
                    <a:gd name="T13" fmla="*/ 487 h 48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61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>
                  <a:gd name="T0" fmla="*/ 930 w 948"/>
                  <a:gd name="T1" fmla="*/ 0 h 1676"/>
                  <a:gd name="T2" fmla="*/ 906 w 948"/>
                  <a:gd name="T3" fmla="*/ 0 h 1676"/>
                  <a:gd name="T4" fmla="*/ 0 w 948"/>
                  <a:gd name="T5" fmla="*/ 1593 h 1676"/>
                  <a:gd name="T6" fmla="*/ 0 w 948"/>
                  <a:gd name="T7" fmla="*/ 1676 h 1676"/>
                  <a:gd name="T8" fmla="*/ 948 w 948"/>
                  <a:gd name="T9" fmla="*/ 5 h 1676"/>
                  <a:gd name="T10" fmla="*/ 930 w 948"/>
                  <a:gd name="T11" fmla="*/ 0 h 1676"/>
                  <a:gd name="T12" fmla="*/ 930 w 948"/>
                  <a:gd name="T13" fmla="*/ 0 h 167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2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>
                  <a:gd name="T0" fmla="*/ 606 w 629"/>
                  <a:gd name="T1" fmla="*/ 0 h 937"/>
                  <a:gd name="T2" fmla="*/ 582 w 629"/>
                  <a:gd name="T3" fmla="*/ 0 h 937"/>
                  <a:gd name="T4" fmla="*/ 0 w 629"/>
                  <a:gd name="T5" fmla="*/ 871 h 937"/>
                  <a:gd name="T6" fmla="*/ 0 w 629"/>
                  <a:gd name="T7" fmla="*/ 937 h 937"/>
                  <a:gd name="T8" fmla="*/ 629 w 629"/>
                  <a:gd name="T9" fmla="*/ 4 h 937"/>
                  <a:gd name="T10" fmla="*/ 606 w 629"/>
                  <a:gd name="T11" fmla="*/ 0 h 937"/>
                  <a:gd name="T12" fmla="*/ 606 w 629"/>
                  <a:gd name="T13" fmla="*/ 0 h 93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3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>
                  <a:gd name="T0" fmla="*/ 282 w 305"/>
                  <a:gd name="T1" fmla="*/ 0 h 427"/>
                  <a:gd name="T2" fmla="*/ 252 w 305"/>
                  <a:gd name="T3" fmla="*/ 0 h 427"/>
                  <a:gd name="T4" fmla="*/ 0 w 305"/>
                  <a:gd name="T5" fmla="*/ 361 h 427"/>
                  <a:gd name="T6" fmla="*/ 0 w 305"/>
                  <a:gd name="T7" fmla="*/ 427 h 427"/>
                  <a:gd name="T8" fmla="*/ 305 w 305"/>
                  <a:gd name="T9" fmla="*/ 5 h 427"/>
                  <a:gd name="T10" fmla="*/ 282 w 305"/>
                  <a:gd name="T11" fmla="*/ 0 h 427"/>
                  <a:gd name="T12" fmla="*/ 282 w 305"/>
                  <a:gd name="T13" fmla="*/ 0 h 42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65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>
                  <a:gd name="T0" fmla="*/ 16 w 988"/>
                  <a:gd name="T1" fmla="*/ 0 h 1730"/>
                  <a:gd name="T2" fmla="*/ 0 w 988"/>
                  <a:gd name="T3" fmla="*/ 7 h 1730"/>
                  <a:gd name="T4" fmla="*/ 988 w 988"/>
                  <a:gd name="T5" fmla="*/ 1730 h 1730"/>
                  <a:gd name="T6" fmla="*/ 988 w 988"/>
                  <a:gd name="T7" fmla="*/ 1653 h 1730"/>
                  <a:gd name="T8" fmla="*/ 40 w 988"/>
                  <a:gd name="T9" fmla="*/ 0 h 1730"/>
                  <a:gd name="T10" fmla="*/ 16 w 988"/>
                  <a:gd name="T11" fmla="*/ 0 h 1730"/>
                  <a:gd name="T12" fmla="*/ 16 w 988"/>
                  <a:gd name="T13" fmla="*/ 0 h 173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6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>
                  <a:gd name="T0" fmla="*/ 22 w 670"/>
                  <a:gd name="T1" fmla="*/ 0 h 997"/>
                  <a:gd name="T2" fmla="*/ 0 w 670"/>
                  <a:gd name="T3" fmla="*/ 4 h 997"/>
                  <a:gd name="T4" fmla="*/ 670 w 670"/>
                  <a:gd name="T5" fmla="*/ 997 h 997"/>
                  <a:gd name="T6" fmla="*/ 670 w 670"/>
                  <a:gd name="T7" fmla="*/ 925 h 997"/>
                  <a:gd name="T8" fmla="*/ 46 w 670"/>
                  <a:gd name="T9" fmla="*/ 0 h 997"/>
                  <a:gd name="T10" fmla="*/ 22 w 670"/>
                  <a:gd name="T11" fmla="*/ 0 h 997"/>
                  <a:gd name="T12" fmla="*/ 22 w 670"/>
                  <a:gd name="T13" fmla="*/ 0 h 9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7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>
                  <a:gd name="T0" fmla="*/ 22 w 346"/>
                  <a:gd name="T1" fmla="*/ 0 h 487"/>
                  <a:gd name="T2" fmla="*/ 0 w 346"/>
                  <a:gd name="T3" fmla="*/ 7 h 487"/>
                  <a:gd name="T4" fmla="*/ 346 w 346"/>
                  <a:gd name="T5" fmla="*/ 487 h 487"/>
                  <a:gd name="T6" fmla="*/ 346 w 346"/>
                  <a:gd name="T7" fmla="*/ 415 h 487"/>
                  <a:gd name="T8" fmla="*/ 46 w 346"/>
                  <a:gd name="T9" fmla="*/ 0 h 487"/>
                  <a:gd name="T10" fmla="*/ 22 w 346"/>
                  <a:gd name="T11" fmla="*/ 0 h 487"/>
                  <a:gd name="T12" fmla="*/ 22 w 346"/>
                  <a:gd name="T13" fmla="*/ 0 h 48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9" r:id="rId1"/>
    <p:sldLayoutId id="2147483748" r:id="rId2"/>
    <p:sldLayoutId id="2147483750" r:id="rId3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8537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1" r:id="rId1"/>
    <p:sldLayoutId id="2147483752" r:id="rId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zh-CN" altLang="en-US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0" y="57150"/>
            <a:ext cx="9144000" cy="742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800" b="1" dirty="0">
                <a:effectLst/>
                <a:latin typeface="Arial Narrow" pitchFamily="34" charset="0"/>
                <a:ea typeface="新細明體" pitchFamily="18" charset="-120"/>
              </a:rPr>
              <a:t>H640  </a:t>
            </a:r>
            <a:r>
              <a:rPr lang="en-US" altLang="zh-TW" sz="2600" b="1" dirty="0" err="1"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向我說話</a:t>
            </a:r>
            <a:r>
              <a:rPr lang="en-US" altLang="zh-TW" sz="2600" b="1" dirty="0"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CN" altLang="en-US" sz="2400" dirty="0">
                <a:effectLst/>
                <a:latin typeface="Times New Roman" pitchFamily="18" charset="0"/>
                <a:ea typeface="標楷體" pitchFamily="65" charset="-120"/>
              </a:rPr>
            </a:br>
            <a:r>
              <a:rPr lang="en-US" altLang="zh-TW" sz="2400" dirty="0">
                <a:effectLst/>
                <a:latin typeface="Arial Narrow" pitchFamily="34" charset="0"/>
                <a:ea typeface="標楷體" pitchFamily="65" charset="-120"/>
              </a:rPr>
              <a:t>LORD, SPEAK TO ME (1/6)</a:t>
            </a:r>
          </a:p>
        </p:txBody>
      </p:sp>
      <p:sp>
        <p:nvSpPr>
          <p:cNvPr id="7172" name="Rectangle 2"/>
          <p:cNvSpPr>
            <a:spLocks noChangeArrowheads="1"/>
          </p:cNvSpPr>
          <p:nvPr/>
        </p:nvSpPr>
        <p:spPr bwMode="auto">
          <a:xfrm>
            <a:off x="0" y="895350"/>
            <a:ext cx="9144000" cy="280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 eaLnBrk="1" hangingPunct="1"/>
            <a:r>
              <a:rPr lang="en-US" altLang="en-US" sz="3200" dirty="0" err="1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向我說話，使所傳講是</a:t>
            </a:r>
            <a:r>
              <a:rPr lang="ja-JP" altLang="en-US" sz="3200" dirty="0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祢</a:t>
            </a:r>
            <a:r>
              <a:rPr lang="en-US" altLang="en-US" sz="3200" dirty="0" err="1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聲音活潑回響</a:t>
            </a:r>
            <a:r>
              <a:rPr lang="en-US" altLang="en-US" sz="3200" dirty="0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/>
            <a:r>
              <a:rPr lang="en-US" altLang="zh-CN" sz="2800" dirty="0">
                <a:solidFill>
                  <a:srgbClr val="FFFFFF"/>
                </a:solidFill>
                <a:ea typeface="標楷體" pitchFamily="65" charset="-120"/>
              </a:rPr>
              <a:t>Lord, speak to me, that I may speak </a:t>
            </a:r>
          </a:p>
          <a:p>
            <a:pPr algn="ctr" eaLnBrk="1" hangingPunct="1"/>
            <a:r>
              <a:rPr lang="en-US" altLang="zh-CN" sz="2800" dirty="0">
                <a:solidFill>
                  <a:srgbClr val="FFFFFF"/>
                </a:solidFill>
                <a:ea typeface="標楷體" pitchFamily="65" charset="-120"/>
              </a:rPr>
              <a:t>In living echoes of Thy tone;</a:t>
            </a:r>
          </a:p>
          <a:p>
            <a:pPr algn="ctr" eaLnBrk="1" hangingPunct="1"/>
            <a:r>
              <a:rPr lang="en-US" altLang="en-US" sz="3200" dirty="0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像</a:t>
            </a:r>
            <a:r>
              <a:rPr lang="ja-JP" altLang="en-US" sz="3200" dirty="0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祢</a:t>
            </a:r>
            <a:r>
              <a:rPr lang="en-US" altLang="en-US" sz="3200" dirty="0" err="1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那樣，讓我找尋</a:t>
            </a:r>
            <a:r>
              <a:rPr lang="ja-JP" altLang="en-US" sz="3200" dirty="0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祢</a:t>
            </a:r>
            <a:r>
              <a:rPr lang="en-US" altLang="en-US" sz="3200" dirty="0" err="1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那犯錯失迷子民</a:t>
            </a:r>
            <a:r>
              <a:rPr lang="en-US" altLang="en-US" sz="3200" dirty="0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/>
            <a:r>
              <a:rPr lang="en-US" altLang="zh-CN" sz="2800" dirty="0">
                <a:solidFill>
                  <a:srgbClr val="FFFFFF"/>
                </a:solidFill>
                <a:ea typeface="標楷體" pitchFamily="65" charset="-120"/>
              </a:rPr>
              <a:t>As Thou hast sought so let me seek </a:t>
            </a:r>
          </a:p>
          <a:p>
            <a:pPr algn="ctr" eaLnBrk="1" hangingPunct="1"/>
            <a:r>
              <a:rPr lang="en-US" altLang="zh-CN" sz="2800" dirty="0">
                <a:solidFill>
                  <a:srgbClr val="FFFFFF"/>
                </a:solidFill>
                <a:ea typeface="標楷體" pitchFamily="65" charset="-120"/>
              </a:rPr>
              <a:t>Thy erring children, lost and lone.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zh-CN" altLang="en-US"/>
              <a:t> </a:t>
            </a:r>
          </a:p>
        </p:txBody>
      </p:sp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0" y="231775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cs typeface="Arial" charset="0"/>
              </a:rPr>
              <a:t>H640 (</a:t>
            </a:r>
            <a:r>
              <a:rPr lang="zh-TW" altLang="en-US" dirty="0">
                <a:latin typeface="Arial" charset="0"/>
                <a:cs typeface="Arial" charset="0"/>
              </a:rPr>
              <a:t>節</a:t>
            </a:r>
            <a:r>
              <a:rPr lang="en-US" altLang="zh-TW" dirty="0">
                <a:latin typeface="Arial" charset="0"/>
                <a:cs typeface="Arial" charset="0"/>
              </a:rPr>
              <a:t>2/6, </a:t>
            </a:r>
            <a:r>
              <a:rPr lang="zh-TW" altLang="en-US" dirty="0">
                <a:latin typeface="Arial" charset="0"/>
                <a:cs typeface="Arial" charset="0"/>
              </a:rPr>
              <a:t>頁</a:t>
            </a:r>
            <a:r>
              <a:rPr lang="en-US" altLang="zh-TW" dirty="0">
                <a:latin typeface="Arial" charset="0"/>
                <a:cs typeface="Arial" charset="0"/>
              </a:rPr>
              <a:t>1/1)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引我，導我，使能引導流蕩腳步堅穩不搖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Oh, lead me, Lord, that I may lead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The </a:t>
            </a:r>
            <a:r>
              <a:rPr lang="en-US" altLang="zh-CN" sz="2800" dirty="0" err="1">
                <a:ea typeface="標楷體" pitchFamily="65" charset="-120"/>
              </a:rPr>
              <a:t>wand’ring</a:t>
            </a:r>
            <a:r>
              <a:rPr lang="en-US" altLang="zh-CN" sz="2800" dirty="0">
                <a:ea typeface="標楷體" pitchFamily="65" charset="-120"/>
              </a:rPr>
              <a:t> and the </a:t>
            </a:r>
            <a:r>
              <a:rPr lang="en-US" altLang="zh-CN" sz="2800" dirty="0" err="1">
                <a:ea typeface="標楷體" pitchFamily="65" charset="-120"/>
              </a:rPr>
              <a:t>wav’ring</a:t>
            </a:r>
            <a:r>
              <a:rPr lang="en-US" altLang="zh-CN" sz="2800" dirty="0">
                <a:ea typeface="標楷體" pitchFamily="65" charset="-120"/>
              </a:rPr>
              <a:t> feet,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餵我，養我，使能餵養</a:t>
            </a:r>
            <a:r>
              <a:rPr lang="ja-JP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的饑民飽享天糧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Oh, feed me, Lord, that I may feed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Thy </a:t>
            </a:r>
            <a:r>
              <a:rPr lang="en-US" altLang="zh-CN" sz="2800" dirty="0" err="1">
                <a:ea typeface="標楷體" pitchFamily="65" charset="-120"/>
              </a:rPr>
              <a:t>hung’ring</a:t>
            </a:r>
            <a:r>
              <a:rPr lang="en-US" altLang="zh-CN" sz="2800" dirty="0">
                <a:ea typeface="標楷體" pitchFamily="65" charset="-120"/>
              </a:rPr>
              <a:t> ones with manna sweet.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zh-CN" altLang="en-US"/>
              <a:t> </a:t>
            </a:r>
          </a:p>
        </p:txBody>
      </p:sp>
      <p:sp>
        <p:nvSpPr>
          <p:cNvPr id="9219" name="Rectangle 2"/>
          <p:cNvSpPr>
            <a:spLocks noChangeArrowheads="1"/>
          </p:cNvSpPr>
          <p:nvPr/>
        </p:nvSpPr>
        <p:spPr bwMode="auto">
          <a:xfrm>
            <a:off x="0" y="231775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cs typeface="Arial" charset="0"/>
              </a:rPr>
              <a:t>H640 (</a:t>
            </a:r>
            <a:r>
              <a:rPr lang="zh-TW" altLang="en-US" dirty="0">
                <a:latin typeface="Arial" charset="0"/>
                <a:cs typeface="Arial" charset="0"/>
              </a:rPr>
              <a:t>節</a:t>
            </a:r>
            <a:r>
              <a:rPr lang="en-US" altLang="zh-TW" dirty="0">
                <a:latin typeface="Arial" charset="0"/>
                <a:cs typeface="Arial" charset="0"/>
              </a:rPr>
              <a:t>3/6, </a:t>
            </a:r>
            <a:r>
              <a:rPr lang="zh-TW" altLang="en-US" dirty="0">
                <a:latin typeface="Arial" charset="0"/>
                <a:cs typeface="Arial" charset="0"/>
              </a:rPr>
              <a:t>頁</a:t>
            </a:r>
            <a:r>
              <a:rPr lang="en-US" altLang="zh-TW" dirty="0">
                <a:latin typeface="Arial" charset="0"/>
                <a:cs typeface="Arial" charset="0"/>
              </a:rPr>
              <a:t>1/1)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教我，導我，使能教導</a:t>
            </a:r>
            <a:r>
              <a:rPr lang="ja-JP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所開啟奧祕珍寶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Oh, teach me, Lord, that I may teach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The precious things Thou dost impart;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靈翼駕我言辭，飛入許多心靈隱密之處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And wing my words that they may reach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The hidden depths of many a heart.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zh-CN" altLang="en-US"/>
              <a:t> </a:t>
            </a:r>
          </a:p>
        </p:txBody>
      </p:sp>
      <p:sp>
        <p:nvSpPr>
          <p:cNvPr id="10243" name="Rectangle 2"/>
          <p:cNvSpPr>
            <a:spLocks noChangeArrowheads="1"/>
          </p:cNvSpPr>
          <p:nvPr/>
        </p:nvSpPr>
        <p:spPr bwMode="auto">
          <a:xfrm>
            <a:off x="0" y="231775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cs typeface="Arial" charset="0"/>
              </a:rPr>
              <a:t>H640 (</a:t>
            </a:r>
            <a:r>
              <a:rPr lang="zh-TW" altLang="en-US" dirty="0">
                <a:latin typeface="Arial" charset="0"/>
                <a:cs typeface="Arial" charset="0"/>
              </a:rPr>
              <a:t>節</a:t>
            </a:r>
            <a:r>
              <a:rPr lang="en-US" altLang="zh-TW" dirty="0">
                <a:latin typeface="Arial" charset="0"/>
                <a:cs typeface="Arial" charset="0"/>
              </a:rPr>
              <a:t>4/6, </a:t>
            </a:r>
            <a:r>
              <a:rPr lang="zh-TW" altLang="en-US" dirty="0">
                <a:latin typeface="Arial" charset="0"/>
                <a:cs typeface="Arial" charset="0"/>
              </a:rPr>
              <a:t>頁</a:t>
            </a:r>
            <a:r>
              <a:rPr lang="en-US" altLang="zh-TW" dirty="0">
                <a:latin typeface="Arial" charset="0"/>
                <a:cs typeface="Arial" charset="0"/>
              </a:rPr>
              <a:t>1/1)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賞我，賜我甜美安息，我話纔有安撫能力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Oh, give Thine own sweet rest to me,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That I may speak with soothing </a:t>
            </a:r>
            <a:r>
              <a:rPr lang="en-US" altLang="zh-CN" sz="2800" dirty="0" err="1">
                <a:ea typeface="標楷體" pitchFamily="65" charset="-120"/>
              </a:rPr>
              <a:t>pow'r</a:t>
            </a:r>
            <a:endParaRPr lang="en-US" altLang="zh-CN" sz="2800" dirty="0">
              <a:ea typeface="標楷體" pitchFamily="65" charset="-120"/>
            </a:endParaRPr>
          </a:p>
          <a:p>
            <a:pPr algn="ctr" eaLnBrk="1" hangingPunct="1"/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從</a:t>
            </a:r>
            <a:r>
              <a:rPr lang="ja-JP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而來及時恩語，時刻甦醒疲倦客旅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A word in season, as from Thee,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To weary ones in needful hour.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zh-CN" altLang="en-US"/>
              <a:t> </a:t>
            </a:r>
          </a:p>
        </p:txBody>
      </p:sp>
      <p:sp>
        <p:nvSpPr>
          <p:cNvPr id="11267" name="Rectangle 2"/>
          <p:cNvSpPr>
            <a:spLocks noChangeArrowheads="1"/>
          </p:cNvSpPr>
          <p:nvPr/>
        </p:nvSpPr>
        <p:spPr bwMode="auto">
          <a:xfrm>
            <a:off x="0" y="231775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cs typeface="Arial" charset="0"/>
              </a:rPr>
              <a:t>H640 (</a:t>
            </a:r>
            <a:r>
              <a:rPr lang="zh-TW" altLang="en-US" dirty="0">
                <a:latin typeface="Arial" charset="0"/>
                <a:cs typeface="Arial" charset="0"/>
              </a:rPr>
              <a:t>節</a:t>
            </a:r>
            <a:r>
              <a:rPr lang="en-US" altLang="zh-TW" dirty="0">
                <a:latin typeface="Arial" charset="0"/>
                <a:cs typeface="Arial" charset="0"/>
              </a:rPr>
              <a:t>5/6, </a:t>
            </a:r>
            <a:r>
              <a:rPr lang="zh-TW" altLang="en-US" dirty="0">
                <a:latin typeface="Arial" charset="0"/>
                <a:cs typeface="Arial" charset="0"/>
              </a:rPr>
              <a:t>頁</a:t>
            </a:r>
            <a:r>
              <a:rPr lang="en-US" altLang="zh-TW" dirty="0">
                <a:latin typeface="Arial" charset="0"/>
                <a:cs typeface="Arial" charset="0"/>
              </a:rPr>
              <a:t>1/1)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滿我，溢我，以</a:t>
            </a:r>
            <a:r>
              <a:rPr lang="ja-JP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美麗，直到我心充滿流溢</a:t>
            </a:r>
            <a:endParaRPr lang="en-US" altLang="en-US" sz="3200" dirty="0">
              <a:latin typeface="標楷體" pitchFamily="65" charset="-120"/>
              <a:ea typeface="標楷體" pitchFamily="65" charset="-120"/>
            </a:endParaRP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Oh, fill me with Thy fullness, Lord,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Until my very heart </a:t>
            </a:r>
            <a:r>
              <a:rPr lang="en-US" altLang="zh-CN" sz="2800" dirty="0" err="1">
                <a:ea typeface="標楷體" pitchFamily="65" charset="-120"/>
              </a:rPr>
              <a:t>o’erflow</a:t>
            </a:r>
            <a:endParaRPr lang="en-US" altLang="zh-CN" sz="2800" dirty="0">
              <a:ea typeface="標楷體" pitchFamily="65" charset="-120"/>
            </a:endParaRP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火熱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思想，發亮言語，述說祢愛廣溥豐裕。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In kindling thought and glowing word,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Thy love to tell, Thy praise to show.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zh-CN" altLang="en-US"/>
              <a:t> </a:t>
            </a:r>
          </a:p>
        </p:txBody>
      </p:sp>
      <p:sp>
        <p:nvSpPr>
          <p:cNvPr id="12291" name="Rectangle 2"/>
          <p:cNvSpPr>
            <a:spLocks noChangeArrowheads="1"/>
          </p:cNvSpPr>
          <p:nvPr/>
        </p:nvSpPr>
        <p:spPr bwMode="auto">
          <a:xfrm>
            <a:off x="0" y="231775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cs typeface="Arial" charset="0"/>
              </a:rPr>
              <a:t>H640 (</a:t>
            </a:r>
            <a:r>
              <a:rPr lang="zh-TW" altLang="en-US" dirty="0">
                <a:latin typeface="Arial" charset="0"/>
                <a:cs typeface="Arial" charset="0"/>
              </a:rPr>
              <a:t>節</a:t>
            </a:r>
            <a:r>
              <a:rPr lang="en-US" altLang="zh-TW" dirty="0">
                <a:latin typeface="Arial" charset="0"/>
                <a:cs typeface="Arial" charset="0"/>
              </a:rPr>
              <a:t>6/6, </a:t>
            </a:r>
            <a:r>
              <a:rPr lang="zh-TW" altLang="en-US" dirty="0">
                <a:latin typeface="Arial" charset="0"/>
                <a:cs typeface="Arial" charset="0"/>
              </a:rPr>
              <a:t>頁</a:t>
            </a:r>
            <a:r>
              <a:rPr lang="en-US" altLang="zh-TW" dirty="0">
                <a:latin typeface="Arial" charset="0"/>
                <a:cs typeface="Arial" charset="0"/>
              </a:rPr>
              <a:t>1/1)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使我，用我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- </a:t>
            </a: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任何時地，使我，用我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- </a:t>
            </a: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惟憑</a:t>
            </a:r>
            <a:r>
              <a:rPr lang="ja-JP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意；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Oh, use me, Lord, use even me,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Just as Thou wilt , and when, and where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直到見</a:t>
            </a:r>
            <a:r>
              <a:rPr lang="ja-JP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可頌面容，分享</a:t>
            </a:r>
            <a:r>
              <a:rPr lang="ja-JP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樂，</a:t>
            </a:r>
            <a:r>
              <a:rPr lang="ja-JP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憩，</a:t>
            </a:r>
            <a:r>
              <a:rPr lang="ja-JP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榮。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Until Thy blessed face I see,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Thy rest, Thy joy, Thy glory share.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4_Template3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54</TotalTime>
  <Words>356</Words>
  <Application>Microsoft Office PowerPoint</Application>
  <PresentationFormat>On-screen Show (16:9)</PresentationFormat>
  <Paragraphs>48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7" baseType="lpstr">
      <vt:lpstr>宋体</vt:lpstr>
      <vt:lpstr>Microsoft JhengHei</vt:lpstr>
      <vt:lpstr>新細明體</vt:lpstr>
      <vt:lpstr>標楷體</vt:lpstr>
      <vt:lpstr>Arial</vt:lpstr>
      <vt:lpstr>Arial Narrow</vt:lpstr>
      <vt:lpstr>Calibri</vt:lpstr>
      <vt:lpstr>Times New Roman</vt:lpstr>
      <vt:lpstr>Wingdings</vt:lpstr>
      <vt:lpstr>4_Template3</vt:lpstr>
      <vt:lpstr>cccta_hymn</vt:lpstr>
      <vt:lpstr>H640  向我說話  LORD, SPEAK TO ME (1/6)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H640 向我說話 LORD SPEAK TO ME</dc:title>
  <dc:subject>Hymnary 聖徒詩歌</dc:subject>
  <dc:creator>Frances R. Havergal</dc:creator>
  <cp:lastModifiedBy>Timothy Liang</cp:lastModifiedBy>
  <cp:revision>26</cp:revision>
  <dcterms:created xsi:type="dcterms:W3CDTF">2001-06-21T22:56:05Z</dcterms:created>
  <dcterms:modified xsi:type="dcterms:W3CDTF">2017-08-06T15:32:54Z</dcterms:modified>
</cp:coreProperties>
</file>